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620"/>
    <p:restoredTop sz="99822" autoAdjust="0"/>
  </p:normalViewPr>
  <p:slideViewPr>
    <p:cSldViewPr snapToGrid="0" snapToObjects="1">
      <p:cViewPr varScale="1">
        <p:scale>
          <a:sx n="99" d="100"/>
          <a:sy n="99" d="100"/>
        </p:scale>
        <p:origin x="-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3362-8903-C344-8137-C9488E38A89C}" type="datetimeFigureOut">
              <a:rPr lang="en-US" smtClean="0"/>
              <a:pPr/>
              <a:t>3/26/10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7DFF7-AF11-684A-BACE-1DF427E62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927667" y="5764644"/>
            <a:ext cx="4527577" cy="646331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3600" dirty="0" err="1" smtClean="0">
                <a:solidFill>
                  <a:srgbClr val="0000FF"/>
                </a:solidFill>
                <a:latin typeface="Snell Roundhand"/>
                <a:ea typeface="ヒラギノ角ゴ StdN W8"/>
                <a:cs typeface="Snell Roundhand"/>
              </a:rPr>
              <a:t>Sqare</a:t>
            </a:r>
            <a:r>
              <a:rPr lang="en-US" sz="3600" dirty="0" smtClean="0">
                <a:solidFill>
                  <a:srgbClr val="0000FF"/>
                </a:solidFill>
                <a:latin typeface="Snell Roundhand"/>
                <a:ea typeface="ヒラギノ角ゴ StdN W8"/>
                <a:cs typeface="Snell Roundhand"/>
              </a:rPr>
              <a:t> </a:t>
            </a:r>
            <a:r>
              <a:rPr lang="en-US" sz="3600" dirty="0" err="1" smtClean="0">
                <a:solidFill>
                  <a:srgbClr val="0000FF"/>
                </a:solidFill>
                <a:latin typeface="Snell Roundhand"/>
                <a:ea typeface="ヒラギノ角ゴ StdN W8"/>
                <a:cs typeface="Snell Roundhand"/>
              </a:rPr>
              <a:t>trapozoid</a:t>
            </a:r>
            <a:r>
              <a:rPr lang="en-US" sz="3600" dirty="0" smtClean="0">
                <a:solidFill>
                  <a:srgbClr val="0000FF"/>
                </a:solidFill>
                <a:latin typeface="Snell Roundhand"/>
                <a:ea typeface="ヒラギノ角ゴ StdN W8"/>
                <a:cs typeface="Snell Roundhand"/>
              </a:rPr>
              <a:t> circle</a:t>
            </a:r>
            <a:endParaRPr lang="en-US" sz="3600" dirty="0">
              <a:solidFill>
                <a:srgbClr val="0000FF"/>
              </a:solidFill>
              <a:latin typeface="Snell Roundhand"/>
              <a:ea typeface="ヒラギノ角ゴ StdN W8"/>
              <a:cs typeface="Snell Roundhan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81348" y="441071"/>
            <a:ext cx="59137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>
                <a:latin typeface="Marker Felt"/>
                <a:cs typeface="Marker Felt"/>
              </a:rPr>
              <a:t>What’s This Shape?</a:t>
            </a:r>
            <a:endParaRPr lang="en-US" sz="3300" b="1" dirty="0">
              <a:latin typeface="Marker Felt"/>
              <a:cs typeface="Marker Felt"/>
            </a:endParaRPr>
          </a:p>
        </p:txBody>
      </p:sp>
      <p:pic>
        <p:nvPicPr>
          <p:cNvPr id="15" name="Picture 14" descr="IMG_0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667" y="996245"/>
            <a:ext cx="6270892" cy="470316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870164" y="3261248"/>
            <a:ext cx="3044993" cy="17749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entury Gothic (Body)"/>
              <a:cs typeface="Century Gothic (Body)"/>
            </a:endParaRPr>
          </a:p>
        </p:txBody>
      </p:sp>
      <p:sp>
        <p:nvSpPr>
          <p:cNvPr id="7" name="Trapezoid 6"/>
          <p:cNvSpPr/>
          <p:nvPr/>
        </p:nvSpPr>
        <p:spPr>
          <a:xfrm>
            <a:off x="1894155" y="4574405"/>
            <a:ext cx="425614" cy="360758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939731" y="3088084"/>
            <a:ext cx="245331" cy="1731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</p:bld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WSD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System Administrator</dc:creator>
  <cp:lastModifiedBy>Wolfe, Jessica</cp:lastModifiedBy>
  <cp:revision>13</cp:revision>
  <dcterms:created xsi:type="dcterms:W3CDTF">2010-03-26T14:18:23Z</dcterms:created>
  <dcterms:modified xsi:type="dcterms:W3CDTF">2010-03-26T14:41:36Z</dcterms:modified>
</cp:coreProperties>
</file>